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7" r:id="rId3"/>
    <p:sldId id="259" r:id="rId4"/>
    <p:sldId id="260" r:id="rId5"/>
    <p:sldId id="275" r:id="rId6"/>
    <p:sldId id="277" r:id="rId7"/>
    <p:sldId id="276" r:id="rId8"/>
    <p:sldId id="278" r:id="rId9"/>
    <p:sldId id="280" r:id="rId10"/>
    <p:sldId id="282" r:id="rId11"/>
    <p:sldId id="281" r:id="rId12"/>
    <p:sldId id="261" r:id="rId13"/>
    <p:sldId id="283" r:id="rId14"/>
    <p:sldId id="262" r:id="rId15"/>
    <p:sldId id="284" r:id="rId16"/>
    <p:sldId id="285" r:id="rId17"/>
    <p:sldId id="286" r:id="rId18"/>
    <p:sldId id="274" r:id="rId1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221EB7-F313-2C84-967B-582B8DDC52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8A0CA26-2717-E971-E4B8-87933C006A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B7C7EC6-1D1F-2D5C-D27C-1A94170713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3D5FE-F1CA-4A31-B59B-8ECA4FA84893}" type="datetimeFigureOut">
              <a:rPr lang="ko-KR" altLang="en-US" smtClean="0"/>
              <a:t>2023-05-18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5EEAF4B-823F-FA32-1463-3633FC05C6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9F9523B-7910-13D2-AF9D-6C400C79C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320C4-3E06-4835-8931-FFF331E6DF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66392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FD0145-E557-6CA7-6C52-6CD09E0D0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B85C263-7494-0E35-DF95-6D298CCB42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8B0246F-F3BF-E804-5120-4A1D0F8269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3D5FE-F1CA-4A31-B59B-8ECA4FA84893}" type="datetimeFigureOut">
              <a:rPr lang="ko-KR" altLang="en-US" smtClean="0"/>
              <a:t>2023-05-18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3813184-1C70-7253-95F2-BF43AF1870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3475054-B09A-4EDA-427F-8C5E34D04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320C4-3E06-4835-8931-FFF331E6DF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97341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8E2F390-F048-BBFE-9AB5-75C2D301055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A2E8732-13D1-91F8-C5BA-9804740050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9FE1DFA-097C-6E82-4DB8-2E83D071EA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3D5FE-F1CA-4A31-B59B-8ECA4FA84893}" type="datetimeFigureOut">
              <a:rPr lang="ko-KR" altLang="en-US" smtClean="0"/>
              <a:t>2023-05-18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7FEA043-9372-5F63-77E8-053A2D4EBE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28B75F0-439A-C5CD-4794-18172B69B0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320C4-3E06-4835-8931-FFF331E6DF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15747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C39C50-8527-408E-C201-6172DB762B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C17A611-C52E-6437-96DD-0A53D42CD4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45B3436-7EAB-BA94-883E-9943DE036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3D5FE-F1CA-4A31-B59B-8ECA4FA84893}" type="datetimeFigureOut">
              <a:rPr lang="ko-KR" altLang="en-US" smtClean="0"/>
              <a:t>2023-05-18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5789416-CDD0-5C1D-0612-4463DDA02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C559BA-899D-BECF-616C-4D8E739534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320C4-3E06-4835-8931-FFF331E6DFAE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EFD0422-2573-C6B3-2E0B-DED644C854EA}"/>
              </a:ext>
            </a:extLst>
          </p:cNvPr>
          <p:cNvCxnSpPr>
            <a:cxnSpLocks/>
          </p:cNvCxnSpPr>
          <p:nvPr userDrawn="1"/>
        </p:nvCxnSpPr>
        <p:spPr>
          <a:xfrm>
            <a:off x="-103136" y="765110"/>
            <a:ext cx="5141667" cy="0"/>
          </a:xfrm>
          <a:prstGeom prst="line">
            <a:avLst/>
          </a:prstGeom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37232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23D4FA-B7FF-885C-FC35-3859C10989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A78B6DD-6938-1830-81E6-E93A6D36DF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B405A7-8642-6C33-51FA-3DD20A86E5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3D5FE-F1CA-4A31-B59B-8ECA4FA84893}" type="datetimeFigureOut">
              <a:rPr lang="ko-KR" altLang="en-US" smtClean="0"/>
              <a:t>2023-05-18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7EDE8D7-4310-139D-28A1-B8856EA55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7DF1A0D-5145-4438-D4F1-AEFA0ADB2E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320C4-3E06-4835-8931-FFF331E6DF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41176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4F9FF6-5300-98EA-CF5F-7DA9DC34B3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9EFA748-A034-1687-4307-437EAECDE4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E087F9D-C866-F339-E1BA-60C9285AE4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F99E856-26F6-82BA-42BD-BE8E74380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3D5FE-F1CA-4A31-B59B-8ECA4FA84893}" type="datetimeFigureOut">
              <a:rPr lang="ko-KR" altLang="en-US" smtClean="0"/>
              <a:t>2023-05-18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2DE5015-252A-B5D4-1191-ECA03879B5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8D47184-0AA2-8067-0574-48E8C2EB49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320C4-3E06-4835-8931-FFF331E6DF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5241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E7670B-DFF7-0404-8C6B-935ECEFEF1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F69F465-B1A2-ED6A-4A3D-9AF87E9430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464CA9F-8ACA-3148-D03A-54B6773998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4AB7931-E2EB-BB13-A45C-0ACCF67121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9A514B5-AC31-E7C4-2444-B7E2BC4978F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B9D429A-AC73-F81A-D03B-8AF0AB8B9A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3D5FE-F1CA-4A31-B59B-8ECA4FA84893}" type="datetimeFigureOut">
              <a:rPr lang="ko-KR" altLang="en-US" smtClean="0"/>
              <a:t>2023-05-18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52B9BC2-9CBA-3D56-EE37-33602F15E7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1CA256A-8411-481F-493B-571C336ED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320C4-3E06-4835-8931-FFF331E6DF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47773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DD633B-8904-E202-4DD5-D8C11AF9E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0D300A4-E305-A425-0906-410D5F1EE3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3D5FE-F1CA-4A31-B59B-8ECA4FA84893}" type="datetimeFigureOut">
              <a:rPr lang="ko-KR" altLang="en-US" smtClean="0"/>
              <a:t>2023-05-18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A7A51E6-C0D2-C9DE-83BC-51FB6BE5A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8BB1376-2D67-065A-A374-EA52CDC6FF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320C4-3E06-4835-8931-FFF331E6DF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64715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05777B4-B9EE-ED4C-83A4-1C8EB4CEF0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3D5FE-F1CA-4A31-B59B-8ECA4FA84893}" type="datetimeFigureOut">
              <a:rPr lang="ko-KR" altLang="en-US" smtClean="0"/>
              <a:t>2023-05-18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17FC58C-0008-B046-4431-A3D9104826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F3B1E50-5769-2514-7CAF-A48BCD30C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320C4-3E06-4835-8931-FFF331E6DF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27512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5C4F87-B75D-2819-4F3A-0CB9BCC68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85F547E-1A38-556D-F05F-6DBC833D20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FBA354C-A1D2-1B41-CA06-684AD7C5EE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A6C954B-40C1-F4EB-70DC-88CDA49B75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3D5FE-F1CA-4A31-B59B-8ECA4FA84893}" type="datetimeFigureOut">
              <a:rPr lang="ko-KR" altLang="en-US" smtClean="0"/>
              <a:t>2023-05-18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6C8C426-2832-E9FD-13C9-A4BE7A5EE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931B8A4-3716-AA7D-6AF3-B56E2C87F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320C4-3E06-4835-8931-FFF331E6DF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98290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936394-855A-D715-EF5F-388AD94903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B0A7704-C6B5-C1E7-C54C-8A6630C739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577AB9A-4D04-386D-D749-9B51F78EF1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7000EAF-56A7-D73A-16B2-0245A622B8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3D5FE-F1CA-4A31-B59B-8ECA4FA84893}" type="datetimeFigureOut">
              <a:rPr lang="ko-KR" altLang="en-US" smtClean="0"/>
              <a:t>2023-05-18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93BB37D-4B9D-7E3E-B1C7-71B8F34BF7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7A40516-5296-51AF-192E-FE9A9145BD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320C4-3E06-4835-8931-FFF331E6DF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80528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AAFA8CA-DE04-2400-4205-77DC7232D0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23" y="52549"/>
            <a:ext cx="10515600" cy="7125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63B3B3B-5F9B-EA7B-7FA9-0144FEAED0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E40AF74-044C-D3BD-3B22-B5BA7D6367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03D5FE-F1CA-4A31-B59B-8ECA4FA84893}" type="datetimeFigureOut">
              <a:rPr lang="ko-KR" altLang="en-US" smtClean="0"/>
              <a:t>2023-05-18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1090184-7ADC-B1F8-9E95-6E5EC3C483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AE07584-95CB-834F-188B-0418CA4872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3320C4-3E06-4835-8931-FFF331E6DF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58404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2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lKocF9RSn4I?feature=oembed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8333CE-62FA-929C-F9DA-7D90E7996B9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2D Shooting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239DED4-F88F-F67E-C00C-F2664E0299D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anchor="ctr"/>
          <a:lstStyle/>
          <a:p>
            <a:r>
              <a:rPr lang="en-US" altLang="ko-KR" dirty="0"/>
              <a:t>https://github.com/Marriages/2D-Shooting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959514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C1D540-EFD7-04FF-6246-959FF42CD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시스템 </a:t>
            </a:r>
            <a:r>
              <a:rPr lang="en-US" altLang="ko-KR" dirty="0"/>
              <a:t>– UI – </a:t>
            </a:r>
            <a:r>
              <a:rPr lang="ko-KR" altLang="en-US" dirty="0"/>
              <a:t>타이틀씬 옵션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C1B3B72-0EDD-4540-E57A-F9100F78C3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EBFF9E6-23C8-C884-1933-77CDA47D61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000" y="786795"/>
            <a:ext cx="10800000" cy="6071205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71F5E5D3-E1C6-F432-F69F-F6B440E27B63}"/>
              </a:ext>
            </a:extLst>
          </p:cNvPr>
          <p:cNvSpPr/>
          <p:nvPr/>
        </p:nvSpPr>
        <p:spPr>
          <a:xfrm>
            <a:off x="1512880" y="3204594"/>
            <a:ext cx="4871079" cy="1741898"/>
          </a:xfrm>
          <a:prstGeom prst="rect">
            <a:avLst/>
          </a:prstGeom>
          <a:solidFill>
            <a:srgbClr val="0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Option </a:t>
            </a:r>
            <a:r>
              <a:rPr lang="ko-KR" altLang="en-US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버튼을 클릭한 상태</a:t>
            </a:r>
            <a:r>
              <a:rPr lang="en-US" altLang="ko-KR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Slider </a:t>
            </a:r>
            <a:r>
              <a:rPr lang="ko-KR" altLang="en-US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를 통해 음악 크기 조절 가능</a:t>
            </a:r>
            <a:r>
              <a:rPr lang="en-US" altLang="ko-KR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Back Menu </a:t>
            </a:r>
            <a:r>
              <a:rPr lang="ko-KR" altLang="en-US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클릭시</a:t>
            </a:r>
            <a:r>
              <a:rPr lang="ko-KR" altLang="en-US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이전화면으로 </a:t>
            </a:r>
            <a:r>
              <a:rPr lang="ko-KR" altLang="en-US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돌아감</a:t>
            </a:r>
            <a:endParaRPr lang="ko-KR" altLang="en-US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422811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21B06B-7F98-CAC0-C3CF-84B1959986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시스템 </a:t>
            </a:r>
            <a:r>
              <a:rPr lang="en-US" altLang="ko-KR" dirty="0"/>
              <a:t>– UI – </a:t>
            </a:r>
            <a:r>
              <a:rPr lang="ko-KR" altLang="en-US" dirty="0" err="1"/>
              <a:t>메인씬</a:t>
            </a:r>
            <a:r>
              <a:rPr lang="ko-KR" altLang="en-US" dirty="0"/>
              <a:t> 옵션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D5AB761-058C-20A5-4A8C-68329098CB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000" y="807317"/>
            <a:ext cx="10800000" cy="6050683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C55D9362-9397-4EB7-ABAD-685353B27E73}"/>
              </a:ext>
            </a:extLst>
          </p:cNvPr>
          <p:cNvSpPr/>
          <p:nvPr/>
        </p:nvSpPr>
        <p:spPr>
          <a:xfrm>
            <a:off x="838613" y="1149291"/>
            <a:ext cx="4035391" cy="1741898"/>
          </a:xfrm>
          <a:prstGeom prst="rect">
            <a:avLst/>
          </a:prstGeom>
          <a:solidFill>
            <a:srgbClr val="0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게임 진행도중 </a:t>
            </a:r>
            <a:r>
              <a:rPr lang="en-US" altLang="ko-KR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ESC </a:t>
            </a:r>
            <a:r>
              <a:rPr lang="ko-KR" altLang="en-US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버튼을 클릭해서</a:t>
            </a:r>
            <a:endParaRPr lang="en-US" altLang="ko-KR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언제든지 게임을 멈출 수 있음</a:t>
            </a:r>
            <a:r>
              <a:rPr lang="en-US" altLang="ko-KR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.</a:t>
            </a:r>
            <a:endParaRPr lang="ko-KR" altLang="en-US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1AAA099-F78F-9848-CA02-F333F161C2D7}"/>
              </a:ext>
            </a:extLst>
          </p:cNvPr>
          <p:cNvSpPr/>
          <p:nvPr/>
        </p:nvSpPr>
        <p:spPr>
          <a:xfrm>
            <a:off x="838612" y="3095863"/>
            <a:ext cx="4035391" cy="1741898"/>
          </a:xfrm>
          <a:prstGeom prst="rect">
            <a:avLst/>
          </a:prstGeom>
          <a:solidFill>
            <a:srgbClr val="0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Resume : </a:t>
            </a:r>
            <a:r>
              <a:rPr lang="ko-KR" altLang="en-US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다시 게임 재개</a:t>
            </a:r>
            <a:endParaRPr lang="en-US" altLang="ko-KR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Option : </a:t>
            </a:r>
            <a:r>
              <a:rPr lang="ko-KR" altLang="en-US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음악 크기 조정</a:t>
            </a:r>
            <a:endParaRPr lang="en-US" altLang="ko-KR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Restart : </a:t>
            </a:r>
            <a:r>
              <a:rPr lang="ko-KR" altLang="en-US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게임 다시 시작</a:t>
            </a:r>
          </a:p>
        </p:txBody>
      </p:sp>
    </p:spTree>
    <p:extLst>
      <p:ext uri="{BB962C8B-B14F-4D97-AF65-F5344CB8AC3E}">
        <p14:creationId xmlns:p14="http://schemas.microsoft.com/office/powerpoint/2010/main" val="9924934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7EF56E-0110-B199-6E3E-C8A5F110F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UML - Manager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015B01B-B681-3CBE-1D4F-B5F109FF6D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4761" y="800561"/>
            <a:ext cx="8377662" cy="605743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70F2489-8748-9AD8-5002-C4CA1ED4D8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800560"/>
            <a:ext cx="1906716" cy="6057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7894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8E1BBC-0051-3AF1-86D2-3A9E4A6DA7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UML – Enemy</a:t>
            </a:r>
            <a:endParaRPr lang="ko-KR" altLang="en-US" dirty="0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480E3E06-F672-95D0-807D-B0B14903F8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15439" y="1048624"/>
            <a:ext cx="9561122" cy="5485890"/>
          </a:xfrm>
        </p:spPr>
      </p:pic>
    </p:spTree>
    <p:extLst>
      <p:ext uri="{BB962C8B-B14F-4D97-AF65-F5344CB8AC3E}">
        <p14:creationId xmlns:p14="http://schemas.microsoft.com/office/powerpoint/2010/main" val="27188087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9BA985-3B9F-0C08-C8E2-CE410C6230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프로그래밍 기술 소개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CE3196E-E38D-5E23-463B-9F4134D32C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059" y="1006679"/>
            <a:ext cx="11093741" cy="5170284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자주 생성되는 </a:t>
            </a:r>
            <a:r>
              <a:rPr lang="en-US" altLang="ko-KR" sz="2000" dirty="0"/>
              <a:t>Enemy, Bullet</a:t>
            </a:r>
            <a:r>
              <a:rPr lang="ko-KR" altLang="en-US" sz="2000" dirty="0"/>
              <a:t>등에 </a:t>
            </a:r>
            <a:r>
              <a:rPr lang="en-US" altLang="ko-KR" sz="2000" dirty="0" err="1"/>
              <a:t>ObjectPool</a:t>
            </a:r>
            <a:r>
              <a:rPr lang="en-US" altLang="ko-KR" sz="2000" dirty="0"/>
              <a:t> </a:t>
            </a:r>
            <a:r>
              <a:rPr lang="ko-KR" altLang="en-US" sz="2000" dirty="0"/>
              <a:t>기법을 제네릭으로 구현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8E69321-D9BA-1BB2-B068-9F9849A874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22" y="1388946"/>
            <a:ext cx="5585614" cy="243643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2438E25-EE00-5DF9-B74E-D1821F5C53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3030" y="3978959"/>
            <a:ext cx="3533091" cy="258026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6822AA6-ECAB-5D64-DAE2-642AA06B7C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7408" y="3984391"/>
            <a:ext cx="3120180" cy="257483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5BF0BBE-D3CE-5639-B1FF-F2C25E0DFB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822" y="3984390"/>
            <a:ext cx="3209826" cy="2574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8203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9BA985-3B9F-0C08-C8E2-CE410C6230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프로그래밍 기술 소개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CE3196E-E38D-5E23-463B-9F4134D32C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059" y="1006679"/>
            <a:ext cx="11093741" cy="5170284"/>
          </a:xfrm>
        </p:spPr>
        <p:txBody>
          <a:bodyPr>
            <a:normAutofit/>
          </a:bodyPr>
          <a:lstStyle/>
          <a:p>
            <a:r>
              <a:rPr lang="en-US" altLang="ko-KR" sz="2000" dirty="0" err="1"/>
              <a:t>EnemyBoss</a:t>
            </a:r>
            <a:r>
              <a:rPr lang="ko-KR" altLang="en-US" sz="2000" dirty="0"/>
              <a:t>의</a:t>
            </a:r>
            <a:r>
              <a:rPr lang="en-US" altLang="ko-KR" sz="2000" dirty="0"/>
              <a:t> </a:t>
            </a:r>
            <a:r>
              <a:rPr lang="ko-KR" altLang="en-US" sz="2000" dirty="0"/>
              <a:t>순차적인 패턴을 </a:t>
            </a:r>
            <a:r>
              <a:rPr lang="en-US" altLang="ko-KR" sz="2000" dirty="0" err="1"/>
              <a:t>ActionQueue</a:t>
            </a:r>
            <a:r>
              <a:rPr lang="ko-KR" altLang="en-US" sz="2000" dirty="0"/>
              <a:t>를 이용하여 구현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80A76C3-233C-5C63-16FA-8ADE90BE2B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247" y="1439761"/>
            <a:ext cx="4029075" cy="29718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6F89B2D-4D0E-0C26-A769-8F525DE8E0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2900" y="1439761"/>
            <a:ext cx="3990975" cy="264795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DCF4F6E-62B3-89E2-C008-4FFF8E5B77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7453" y="1439761"/>
            <a:ext cx="3924300" cy="295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1392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9BA985-3B9F-0C08-C8E2-CE410C6230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프로그래밍 기술 소개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CE3196E-E38D-5E23-463B-9F4134D32C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059" y="1006679"/>
            <a:ext cx="11093741" cy="5170284"/>
          </a:xfrm>
        </p:spPr>
        <p:txBody>
          <a:bodyPr>
            <a:normAutofit/>
          </a:bodyPr>
          <a:lstStyle/>
          <a:p>
            <a:r>
              <a:rPr lang="en-US" altLang="ko-KR" sz="2000" dirty="0" err="1"/>
              <a:t>EnemyBase</a:t>
            </a:r>
            <a:r>
              <a:rPr lang="ko-KR" altLang="en-US" sz="2000" dirty="0"/>
              <a:t>를 상속받는 </a:t>
            </a:r>
            <a:r>
              <a:rPr lang="en-US" altLang="ko-KR" sz="2000" dirty="0" err="1"/>
              <a:t>DirectEnemy</a:t>
            </a:r>
            <a:r>
              <a:rPr lang="en-US" altLang="ko-KR" sz="2000" dirty="0"/>
              <a:t>, </a:t>
            </a:r>
            <a:r>
              <a:rPr lang="en-US" altLang="ko-KR" sz="2000" dirty="0" err="1"/>
              <a:t>SignEnemy</a:t>
            </a:r>
            <a:r>
              <a:rPr lang="en-US" altLang="ko-KR" sz="2000" dirty="0"/>
              <a:t> </a:t>
            </a:r>
            <a:r>
              <a:rPr lang="ko-KR" altLang="en-US" sz="2000" dirty="0"/>
              <a:t>구조</a:t>
            </a:r>
            <a:endParaRPr lang="en-US" altLang="ko-KR" sz="2000" dirty="0"/>
          </a:p>
          <a:p>
            <a:r>
              <a:rPr lang="ko-KR" altLang="en-US" sz="2000" dirty="0"/>
              <a:t>게임의 진행을 제어하는 </a:t>
            </a:r>
            <a:r>
              <a:rPr lang="en-US" altLang="ko-KR" sz="2000" dirty="0" err="1"/>
              <a:t>GamaManager</a:t>
            </a:r>
            <a:endParaRPr lang="en-US" altLang="ko-KR" sz="2000" dirty="0"/>
          </a:p>
          <a:p>
            <a:r>
              <a:rPr lang="ko-KR" altLang="en-US" sz="2000" dirty="0"/>
              <a:t>사운드를 제어하는 </a:t>
            </a:r>
            <a:r>
              <a:rPr lang="en-US" altLang="ko-KR" sz="2000" dirty="0" err="1"/>
              <a:t>AudioManager</a:t>
            </a:r>
            <a:endParaRPr lang="en-US" altLang="ko-KR" sz="2000" dirty="0"/>
          </a:p>
          <a:p>
            <a:r>
              <a:rPr lang="en-US" altLang="ko-KR" sz="2000" dirty="0"/>
              <a:t>UI</a:t>
            </a:r>
            <a:r>
              <a:rPr lang="ko-KR" altLang="en-US" sz="2000" dirty="0"/>
              <a:t>를 제어하는 </a:t>
            </a:r>
            <a:r>
              <a:rPr lang="en-US" altLang="ko-KR" sz="2000" dirty="0" err="1"/>
              <a:t>UIController</a:t>
            </a:r>
            <a:endParaRPr lang="en-US" altLang="ko-KR" sz="2000" dirty="0"/>
          </a:p>
          <a:p>
            <a:r>
              <a:rPr lang="ko-KR" altLang="en-US" sz="2000" dirty="0"/>
              <a:t>스테이지 종료 후 선택하는 랜덤 능력치를 </a:t>
            </a:r>
            <a:r>
              <a:rPr lang="en-US" altLang="ko-KR" sz="2000" dirty="0"/>
              <a:t>List</a:t>
            </a:r>
            <a:r>
              <a:rPr lang="ko-KR" altLang="en-US" sz="2000" dirty="0"/>
              <a:t>를 이용해서 </a:t>
            </a:r>
            <a:r>
              <a:rPr lang="ko-KR" altLang="en-US" sz="2000" dirty="0" err="1"/>
              <a:t>셔플</a:t>
            </a:r>
            <a:r>
              <a:rPr lang="en-US" altLang="ko-KR" sz="2000" dirty="0"/>
              <a:t>, </a:t>
            </a:r>
            <a:r>
              <a:rPr lang="ko-KR" altLang="en-US" sz="2000" dirty="0"/>
              <a:t>중복 발생</a:t>
            </a:r>
            <a:r>
              <a:rPr lang="en-US" altLang="ko-KR" sz="2000" dirty="0"/>
              <a:t>x </a:t>
            </a:r>
          </a:p>
          <a:p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3369277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F38473-C35C-E172-8300-0A79A9032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소스코드 </a:t>
            </a:r>
            <a:r>
              <a:rPr lang="ko-KR" altLang="en-US" dirty="0" err="1"/>
              <a:t>외부참조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308C266-C34A-E082-E005-553D62D282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226" y="1065402"/>
            <a:ext cx="11068574" cy="511156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dirty="0" err="1"/>
              <a:t>ChatGPT</a:t>
            </a:r>
            <a:r>
              <a:rPr lang="ko-KR" altLang="en-US" sz="1800" dirty="0"/>
              <a:t>의 도움을 받음</a:t>
            </a:r>
            <a:br>
              <a:rPr lang="en-US" altLang="ko-KR" sz="1800" dirty="0"/>
            </a:br>
            <a:br>
              <a:rPr lang="en-US" altLang="ko-KR" sz="1800" dirty="0"/>
            </a:br>
            <a:r>
              <a:rPr lang="en-US" altLang="ko-KR" sz="1800" dirty="0" err="1"/>
              <a:t>UIChoiced</a:t>
            </a:r>
            <a:r>
              <a:rPr lang="ko-KR" altLang="en-US" sz="1800" dirty="0"/>
              <a:t>의 </a:t>
            </a:r>
            <a:r>
              <a:rPr lang="en-US" altLang="ko-KR" sz="1800" dirty="0" err="1"/>
              <a:t>ShuffleAbility</a:t>
            </a:r>
            <a:br>
              <a:rPr lang="en-US" altLang="ko-KR" sz="1800" dirty="0"/>
            </a:br>
            <a:r>
              <a:rPr lang="en-US" altLang="ko-KR" sz="1800" dirty="0" err="1"/>
              <a:t>ObjectPool</a:t>
            </a:r>
            <a:r>
              <a:rPr lang="ko-KR" altLang="en-US" sz="1800" dirty="0"/>
              <a:t>의 </a:t>
            </a:r>
            <a:r>
              <a:rPr lang="ko-KR" altLang="en-US" sz="1800" dirty="0" err="1"/>
              <a:t>제네릭타입</a:t>
            </a:r>
            <a:br>
              <a:rPr lang="en-US" altLang="ko-KR" sz="1800" dirty="0"/>
            </a:br>
            <a:r>
              <a:rPr lang="en-US" altLang="ko-KR" sz="1800" dirty="0" err="1"/>
              <a:t>EnemyBoss</a:t>
            </a:r>
            <a:r>
              <a:rPr lang="ko-KR" altLang="en-US" sz="1800" dirty="0"/>
              <a:t>의 </a:t>
            </a:r>
            <a:r>
              <a:rPr lang="en-US" altLang="ko-KR" sz="1800" dirty="0" err="1"/>
              <a:t>ActionQueue</a:t>
            </a:r>
            <a:endParaRPr lang="en-US" altLang="ko-KR" sz="1800" dirty="0"/>
          </a:p>
        </p:txBody>
      </p:sp>
    </p:spTree>
    <p:extLst>
      <p:ext uri="{BB962C8B-B14F-4D97-AF65-F5344CB8AC3E}">
        <p14:creationId xmlns:p14="http://schemas.microsoft.com/office/powerpoint/2010/main" val="26745068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9A3E9A30-4AC0-9E05-FE8A-095C9C48DF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0965" y="1230630"/>
            <a:ext cx="6167120" cy="4594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EEC0952-15CD-B0CC-2165-EF2FF534C557}"/>
              </a:ext>
            </a:extLst>
          </p:cNvPr>
          <p:cNvSpPr txBox="1"/>
          <p:nvPr/>
        </p:nvSpPr>
        <p:spPr>
          <a:xfrm>
            <a:off x="3674745" y="1889760"/>
            <a:ext cx="4099560" cy="1539240"/>
          </a:xfrm>
          <a:prstGeom prst="rect">
            <a:avLst/>
          </a:prstGeom>
          <a:noFill/>
        </p:spPr>
        <p:txBody>
          <a:bodyPr wrap="none" rtlCol="0">
            <a:prstTxWarp prst="textArchUp">
              <a:avLst/>
            </a:prstTxWarp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감     사     합     </a:t>
            </a:r>
            <a:r>
              <a:rPr lang="ko-KR" altLang="en-US" sz="3200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니</a:t>
            </a:r>
            <a:r>
              <a:rPr lang="ko-KR" altLang="en-US" sz="32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    다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0305DA3-FDFC-E309-35D6-2B73F30F1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EDAAE-5045-46B7-810A-BD07B494A77F}" type="slidenum">
              <a:rPr lang="ko-KR" altLang="en-US" smtClean="0"/>
              <a:pPr/>
              <a:t>18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179465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9C64E1-B4A0-EA0F-3CAB-AE5B3188D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개요</a:t>
            </a: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459F7BCC-CBA1-0EE4-4C26-44B03948907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93199401"/>
              </p:ext>
            </p:extLst>
          </p:nvPr>
        </p:nvGraphicFramePr>
        <p:xfrm>
          <a:off x="110782" y="1530220"/>
          <a:ext cx="11970436" cy="48611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42481">
                  <a:extLst>
                    <a:ext uri="{9D8B030D-6E8A-4147-A177-3AD203B41FA5}">
                      <a16:colId xmlns:a16="http://schemas.microsoft.com/office/drawing/2014/main" val="1330816326"/>
                    </a:ext>
                  </a:extLst>
                </a:gridCol>
                <a:gridCol w="9527955">
                  <a:extLst>
                    <a:ext uri="{9D8B030D-6E8A-4147-A177-3AD203B41FA5}">
                      <a16:colId xmlns:a16="http://schemas.microsoft.com/office/drawing/2014/main" val="1776051798"/>
                    </a:ext>
                  </a:extLst>
                </a:gridCol>
              </a:tblGrid>
              <a:tr h="6291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tx1"/>
                          </a:solidFill>
                        </a:rPr>
                        <a:t>분       류</a:t>
                      </a:r>
                    </a:p>
                  </a:txBody>
                  <a:tcPr marL="104091" marR="104091" marT="52045" marB="520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marL="104091" marR="104091" marT="52045" marB="520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081656"/>
                  </a:ext>
                </a:extLst>
              </a:tr>
              <a:tr h="6291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tx1"/>
                          </a:solidFill>
                        </a:rPr>
                        <a:t>장       르</a:t>
                      </a:r>
                    </a:p>
                  </a:txBody>
                  <a:tcPr marL="104091" marR="104091" marT="52045" marB="520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solidFill>
                            <a:schemeClr val="tx1"/>
                          </a:solidFill>
                        </a:rPr>
                        <a:t>2D Shooting</a:t>
                      </a:r>
                      <a:endParaRPr lang="ko-KR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104091" marR="104091" marT="52045" marB="520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8373986"/>
                  </a:ext>
                </a:extLst>
              </a:tr>
              <a:tr h="6291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tx1"/>
                          </a:solidFill>
                        </a:rPr>
                        <a:t>게임 목표</a:t>
                      </a:r>
                    </a:p>
                  </a:txBody>
                  <a:tcPr marL="104091" marR="104091" marT="52045" marB="520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2400" dirty="0">
                          <a:solidFill>
                            <a:schemeClr val="tx1"/>
                          </a:solidFill>
                        </a:rPr>
                        <a:t>라운드의 </a:t>
                      </a:r>
                      <a:r>
                        <a:rPr lang="ko-KR" altLang="en-US" sz="2400" dirty="0" err="1">
                          <a:solidFill>
                            <a:schemeClr val="tx1"/>
                          </a:solidFill>
                        </a:rPr>
                        <a:t>보스를처치하고</a:t>
                      </a:r>
                      <a:r>
                        <a:rPr lang="ko-KR" altLang="en-US" sz="2400" dirty="0">
                          <a:solidFill>
                            <a:schemeClr val="tx1"/>
                          </a:solidFill>
                        </a:rPr>
                        <a:t> 우주의 평화를 지키자</a:t>
                      </a:r>
                    </a:p>
                  </a:txBody>
                  <a:tcPr marL="104091" marR="104091" marT="52045" marB="520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24080618"/>
                  </a:ext>
                </a:extLst>
              </a:tr>
              <a:tr h="6291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tx1"/>
                          </a:solidFill>
                        </a:rPr>
                        <a:t>사용한 툴</a:t>
                      </a:r>
                    </a:p>
                  </a:txBody>
                  <a:tcPr marL="104091" marR="104091" marT="52045" marB="520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solidFill>
                            <a:schemeClr val="tx1"/>
                          </a:solidFill>
                        </a:rPr>
                        <a:t>Unity, Visual Studio</a:t>
                      </a:r>
                      <a:endParaRPr lang="ko-KR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104091" marR="104091" marT="52045" marB="520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145218"/>
                  </a:ext>
                </a:extLst>
              </a:tr>
              <a:tr h="6291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tx1"/>
                          </a:solidFill>
                        </a:rPr>
                        <a:t>플  </a:t>
                      </a:r>
                      <a:r>
                        <a:rPr lang="ko-KR" altLang="en-US" sz="2400" dirty="0" err="1">
                          <a:solidFill>
                            <a:schemeClr val="tx1"/>
                          </a:solidFill>
                        </a:rPr>
                        <a:t>랫</a:t>
                      </a:r>
                      <a:r>
                        <a:rPr lang="ko-KR" altLang="en-US" sz="2400" dirty="0">
                          <a:solidFill>
                            <a:schemeClr val="tx1"/>
                          </a:solidFill>
                        </a:rPr>
                        <a:t>  폼</a:t>
                      </a:r>
                    </a:p>
                  </a:txBody>
                  <a:tcPr marL="104091" marR="104091" marT="52045" marB="520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solidFill>
                            <a:schemeClr val="tx1"/>
                          </a:solidFill>
                        </a:rPr>
                        <a:t>Window</a:t>
                      </a:r>
                      <a:endParaRPr lang="ko-KR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104091" marR="104091" marT="52045" marB="520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31980543"/>
                  </a:ext>
                </a:extLst>
              </a:tr>
              <a:tr h="6291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tx1"/>
                          </a:solidFill>
                        </a:rPr>
                        <a:t>개발 기간</a:t>
                      </a:r>
                    </a:p>
                  </a:txBody>
                  <a:tcPr marL="104091" marR="104091" marT="52045" marB="520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solidFill>
                            <a:schemeClr val="tx1"/>
                          </a:solidFill>
                        </a:rPr>
                        <a:t>2023/05/07 ~ 2023/05/15</a:t>
                      </a:r>
                      <a:endParaRPr lang="ko-KR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104091" marR="104091" marT="52045" marB="520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6185796"/>
                  </a:ext>
                </a:extLst>
              </a:tr>
              <a:tr h="108600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tx1"/>
                          </a:solidFill>
                        </a:rPr>
                        <a:t>개발</a:t>
                      </a:r>
                      <a:r>
                        <a:rPr lang="en-US" altLang="ko-KR" sz="24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2400" dirty="0">
                          <a:solidFill>
                            <a:schemeClr val="tx1"/>
                          </a:solidFill>
                        </a:rPr>
                        <a:t>목적</a:t>
                      </a:r>
                    </a:p>
                  </a:txBody>
                  <a:tcPr marL="104091" marR="104091" marT="52045" marB="520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tx1"/>
                          </a:solidFill>
                        </a:rPr>
                        <a:t>다양한 </a:t>
                      </a:r>
                      <a:r>
                        <a:rPr lang="en-US" altLang="ko-KR" sz="2400" dirty="0">
                          <a:solidFill>
                            <a:schemeClr val="tx1"/>
                          </a:solidFill>
                        </a:rPr>
                        <a:t>UI </a:t>
                      </a:r>
                      <a:r>
                        <a:rPr lang="ko-KR" altLang="en-US" sz="2400" dirty="0">
                          <a:solidFill>
                            <a:schemeClr val="tx1"/>
                          </a:solidFill>
                        </a:rPr>
                        <a:t>구현</a:t>
                      </a:r>
                      <a:r>
                        <a:rPr lang="en-US" altLang="ko-KR" sz="24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2400" dirty="0" err="1">
                          <a:solidFill>
                            <a:schemeClr val="tx1"/>
                          </a:solidFill>
                        </a:rPr>
                        <a:t>액션큐를</a:t>
                      </a:r>
                      <a:r>
                        <a:rPr lang="ko-KR" altLang="en-US" sz="2400" dirty="0">
                          <a:solidFill>
                            <a:schemeClr val="tx1"/>
                          </a:solidFill>
                        </a:rPr>
                        <a:t> 이용한 보스 구현</a:t>
                      </a:r>
                      <a:r>
                        <a:rPr lang="en-US" altLang="ko-KR" sz="2400" dirty="0">
                          <a:solidFill>
                            <a:schemeClr val="tx1"/>
                          </a:solidFill>
                        </a:rPr>
                        <a:t>, </a:t>
                      </a:r>
                    </a:p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tx1"/>
                          </a:solidFill>
                        </a:rPr>
                        <a:t>게임매니저</a:t>
                      </a:r>
                      <a:r>
                        <a:rPr lang="en-US" altLang="ko-KR" sz="24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2400" dirty="0">
                          <a:solidFill>
                            <a:schemeClr val="tx1"/>
                          </a:solidFill>
                        </a:rPr>
                        <a:t>오디오매니저를 이용한 자원관리</a:t>
                      </a:r>
                    </a:p>
                  </a:txBody>
                  <a:tcPr marL="104091" marR="104091" marT="52045" marB="520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817299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051597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AE5102-B581-3BBA-BE4E-8CA12EFD6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게임플레이 영상</a:t>
            </a:r>
          </a:p>
        </p:txBody>
      </p:sp>
      <p:pic>
        <p:nvPicPr>
          <p:cNvPr id="7" name="온라인 미디어 6" title="2D Shooting Remaking 2023 05 18 14 30 17">
            <a:hlinkClick r:id="" action="ppaction://media"/>
            <a:extLst>
              <a:ext uri="{FF2B5EF4-FFF2-40B4-BE49-F238E27FC236}">
                <a16:creationId xmlns:a16="http://schemas.microsoft.com/office/drawing/2014/main" id="{5EB30231-E349-D14A-804F-9923D7FC479D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839755" y="765110"/>
            <a:ext cx="10786188" cy="6094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661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내용 개체 틀 10">
            <a:extLst>
              <a:ext uri="{FF2B5EF4-FFF2-40B4-BE49-F238E27FC236}">
                <a16:creationId xmlns:a16="http://schemas.microsoft.com/office/drawing/2014/main" id="{A9ABD429-9A4A-E01A-FCD1-EB4852BCB1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0033" y="2986099"/>
            <a:ext cx="545573" cy="172285"/>
          </a:xfr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420EC358-1813-3A43-5C1C-8AD1AAF06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시스템 </a:t>
            </a:r>
            <a:r>
              <a:rPr lang="en-US" altLang="ko-KR" dirty="0"/>
              <a:t>- </a:t>
            </a:r>
            <a:r>
              <a:rPr lang="ko-KR" altLang="en-US" dirty="0"/>
              <a:t>플레이어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2DD5D2C-36B7-8B74-4349-42CA034EA6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7036" y="3072242"/>
            <a:ext cx="1065526" cy="860612"/>
          </a:xfrm>
          <a:prstGeom prst="rect">
            <a:avLst/>
          </a:prstGeom>
        </p:spPr>
      </p:pic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F8FA1250-3B29-26EC-8B7A-220C788357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5224637"/>
              </p:ext>
            </p:extLst>
          </p:nvPr>
        </p:nvGraphicFramePr>
        <p:xfrm>
          <a:off x="6006840" y="1216006"/>
          <a:ext cx="4064000" cy="25958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370500248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72361842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플레이어 기본 정보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33703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체력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HP : 3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57637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공격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Z Key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58826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W S A D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84103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이동속도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5f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30717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총알 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r>
                        <a:rPr lang="ko-KR" altLang="en-US" dirty="0"/>
                        <a:t>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4495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총알 속도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6f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8308787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D0FD3586-BE08-75C1-3431-C6D01667F2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2583981"/>
              </p:ext>
            </p:extLst>
          </p:nvPr>
        </p:nvGraphicFramePr>
        <p:xfrm>
          <a:off x="6006840" y="4093040"/>
          <a:ext cx="4064000" cy="22250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37050024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강화 가능한 플레이어 능력치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35361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공격력 </a:t>
                      </a:r>
                      <a:r>
                        <a:rPr lang="en-US" altLang="ko-KR" dirty="0"/>
                        <a:t>1.5</a:t>
                      </a:r>
                      <a:r>
                        <a:rPr lang="ko-KR" altLang="en-US" dirty="0"/>
                        <a:t>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57637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총알 개수 </a:t>
                      </a:r>
                      <a:r>
                        <a:rPr lang="en-US" altLang="ko-KR" dirty="0"/>
                        <a:t>2</a:t>
                      </a:r>
                      <a:r>
                        <a:rPr lang="ko-KR" altLang="en-US" dirty="0"/>
                        <a:t>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58826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이동속도 </a:t>
                      </a:r>
                      <a:r>
                        <a:rPr lang="en-US" altLang="ko-KR" dirty="0"/>
                        <a:t>1.5</a:t>
                      </a:r>
                      <a:r>
                        <a:rPr lang="ko-KR" altLang="en-US" dirty="0"/>
                        <a:t>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84103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총알발사 </a:t>
                      </a:r>
                      <a:r>
                        <a:rPr lang="en-US" altLang="ko-KR" dirty="0"/>
                        <a:t>2</a:t>
                      </a:r>
                      <a:r>
                        <a:rPr lang="ko-KR" altLang="en-US" dirty="0"/>
                        <a:t>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4495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총알 속도 </a:t>
                      </a:r>
                      <a:r>
                        <a:rPr lang="en-US" altLang="ko-KR" dirty="0"/>
                        <a:t>2</a:t>
                      </a:r>
                      <a:r>
                        <a:rPr lang="ko-KR" altLang="en-US" dirty="0"/>
                        <a:t>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3080059"/>
                  </a:ext>
                </a:extLst>
              </a:tr>
            </a:tbl>
          </a:graphicData>
        </a:graphic>
      </p:graphicFrame>
      <p:pic>
        <p:nvPicPr>
          <p:cNvPr id="6" name="내용 개체 틀 10">
            <a:extLst>
              <a:ext uri="{FF2B5EF4-FFF2-40B4-BE49-F238E27FC236}">
                <a16:creationId xmlns:a16="http://schemas.microsoft.com/office/drawing/2014/main" id="{75958DEB-28EB-BB61-E15E-E6EACA9E09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0033" y="3268761"/>
            <a:ext cx="545573" cy="172285"/>
          </a:xfrm>
          <a:prstGeom prst="rect">
            <a:avLst/>
          </a:prstGeom>
        </p:spPr>
      </p:pic>
      <p:pic>
        <p:nvPicPr>
          <p:cNvPr id="8" name="내용 개체 틀 10">
            <a:extLst>
              <a:ext uri="{FF2B5EF4-FFF2-40B4-BE49-F238E27FC236}">
                <a16:creationId xmlns:a16="http://schemas.microsoft.com/office/drawing/2014/main" id="{213B7631-0023-1419-F1DD-E7C8AA485D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0033" y="3551423"/>
            <a:ext cx="545573" cy="172285"/>
          </a:xfrm>
          <a:prstGeom prst="rect">
            <a:avLst/>
          </a:prstGeom>
        </p:spPr>
      </p:pic>
      <p:pic>
        <p:nvPicPr>
          <p:cNvPr id="9" name="내용 개체 틀 10">
            <a:extLst>
              <a:ext uri="{FF2B5EF4-FFF2-40B4-BE49-F238E27FC236}">
                <a16:creationId xmlns:a16="http://schemas.microsoft.com/office/drawing/2014/main" id="{EC1CF982-ECD9-D641-2B25-9CB288B52C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0032" y="3834085"/>
            <a:ext cx="545573" cy="17228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8A68C73-65B7-142B-5922-D1D07AE8BEA9}"/>
              </a:ext>
            </a:extLst>
          </p:cNvPr>
          <p:cNvSpPr txBox="1"/>
          <p:nvPr/>
        </p:nvSpPr>
        <p:spPr>
          <a:xfrm>
            <a:off x="2481892" y="3723708"/>
            <a:ext cx="1040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♥ ♥ ♥</a:t>
            </a:r>
          </a:p>
        </p:txBody>
      </p:sp>
    </p:spTree>
    <p:extLst>
      <p:ext uri="{BB962C8B-B14F-4D97-AF65-F5344CB8AC3E}">
        <p14:creationId xmlns:p14="http://schemas.microsoft.com/office/powerpoint/2010/main" val="41739249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384309-340D-DBAD-FC04-06B3DAC8C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시스템 </a:t>
            </a:r>
            <a:r>
              <a:rPr lang="en-US" altLang="ko-KR" dirty="0"/>
              <a:t>- </a:t>
            </a:r>
            <a:r>
              <a:rPr lang="ko-KR" altLang="en-US" dirty="0"/>
              <a:t>적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1DE1C729-CD64-F5B1-E8B8-05CBA3A95D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9530" y="2120407"/>
            <a:ext cx="770966" cy="770960"/>
          </a:xfrm>
        </p:spPr>
      </p:pic>
      <p:pic>
        <p:nvPicPr>
          <p:cNvPr id="6" name="내용 개체 틀 4">
            <a:extLst>
              <a:ext uri="{FF2B5EF4-FFF2-40B4-BE49-F238E27FC236}">
                <a16:creationId xmlns:a16="http://schemas.microsoft.com/office/drawing/2014/main" id="{3C380A6B-1528-C831-5E65-4547E817AA5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9530" y="4721264"/>
            <a:ext cx="770966" cy="770960"/>
          </a:xfrm>
          <a:prstGeom prst="rect">
            <a:avLst/>
          </a:prstGeom>
        </p:spPr>
      </p:pic>
      <p:graphicFrame>
        <p:nvGraphicFramePr>
          <p:cNvPr id="3" name="표 4">
            <a:extLst>
              <a:ext uri="{FF2B5EF4-FFF2-40B4-BE49-F238E27FC236}">
                <a16:creationId xmlns:a16="http://schemas.microsoft.com/office/drawing/2014/main" id="{F3FC4E65-E55F-C1F3-26E2-D770F8ECE8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8411543"/>
              </p:ext>
            </p:extLst>
          </p:nvPr>
        </p:nvGraphicFramePr>
        <p:xfrm>
          <a:off x="4064000" y="1056273"/>
          <a:ext cx="4064000" cy="25958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370500248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72361842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Direct Enemy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33703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체력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HP : 3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57637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이동방식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직선 </a:t>
                      </a:r>
                      <a:r>
                        <a:rPr lang="en-US" altLang="ko-KR" dirty="0"/>
                        <a:t>+ </a:t>
                      </a:r>
                      <a:r>
                        <a:rPr lang="ko-KR" altLang="en-US" dirty="0"/>
                        <a:t>가속도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58826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이동속도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4f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84103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가속도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3f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4495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사망시</a:t>
                      </a:r>
                      <a:r>
                        <a:rPr lang="ko-KR" altLang="en-US" dirty="0"/>
                        <a:t> 점수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10</a:t>
                      </a:r>
                      <a:r>
                        <a:rPr lang="ko-KR" altLang="en-US" dirty="0"/>
                        <a:t>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10244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드랍 아이템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r>
                        <a:rPr lang="ko-KR" altLang="en-US" dirty="0" err="1"/>
                        <a:t>점짜리</a:t>
                      </a:r>
                      <a:r>
                        <a:rPr lang="ko-KR" altLang="en-US" dirty="0"/>
                        <a:t> 코인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0774063"/>
                  </a:ext>
                </a:extLst>
              </a:tr>
            </a:tbl>
          </a:graphicData>
        </a:graphic>
      </p:graphicFrame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8E3477E2-1912-AB21-39A7-7689E8BE7C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2050377"/>
              </p:ext>
            </p:extLst>
          </p:nvPr>
        </p:nvGraphicFramePr>
        <p:xfrm>
          <a:off x="4064000" y="3808804"/>
          <a:ext cx="4064000" cy="25958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370500248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72361842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Sign Enemy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33703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체력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HP : 3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57637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이동방식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Sin </a:t>
                      </a:r>
                      <a:r>
                        <a:rPr lang="ko-KR" altLang="en-US" dirty="0"/>
                        <a:t>그래프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58826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이동속도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6f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84103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가속도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진동주기 </a:t>
                      </a:r>
                      <a:r>
                        <a:rPr lang="en-US" altLang="ko-KR" dirty="0"/>
                        <a:t>7f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4495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사망시</a:t>
                      </a:r>
                      <a:r>
                        <a:rPr lang="ko-KR" altLang="en-US" dirty="0"/>
                        <a:t> 점수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10</a:t>
                      </a:r>
                      <a:r>
                        <a:rPr lang="ko-KR" altLang="en-US" dirty="0"/>
                        <a:t>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55735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드랍 아이템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r>
                        <a:rPr lang="ko-KR" altLang="en-US" dirty="0" err="1"/>
                        <a:t>점짜리</a:t>
                      </a:r>
                      <a:r>
                        <a:rPr lang="ko-KR" altLang="en-US" dirty="0"/>
                        <a:t> 코인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90588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617189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384309-340D-DBAD-FC04-06B3DAC8C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시스템 </a:t>
            </a:r>
            <a:r>
              <a:rPr lang="en-US" altLang="ko-KR" dirty="0"/>
              <a:t>- </a:t>
            </a:r>
            <a:r>
              <a:rPr lang="ko-KR" altLang="en-US" dirty="0"/>
              <a:t>적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2961C57-6A85-50AA-A283-F7E1B3321FA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45" t="16908" r="33677" b="54964"/>
          <a:stretch/>
        </p:blipFill>
        <p:spPr>
          <a:xfrm rot="5400000">
            <a:off x="340288" y="2194046"/>
            <a:ext cx="3603814" cy="2763828"/>
          </a:xfrm>
          <a:prstGeom prst="rect">
            <a:avLst/>
          </a:prstGeom>
        </p:spPr>
      </p:pic>
      <p:graphicFrame>
        <p:nvGraphicFramePr>
          <p:cNvPr id="7" name="표 4">
            <a:extLst>
              <a:ext uri="{FF2B5EF4-FFF2-40B4-BE49-F238E27FC236}">
                <a16:creationId xmlns:a16="http://schemas.microsoft.com/office/drawing/2014/main" id="{CF829F61-0216-CCCB-C7B4-366B5C24B2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8834672"/>
              </p:ext>
            </p:extLst>
          </p:nvPr>
        </p:nvGraphicFramePr>
        <p:xfrm>
          <a:off x="4063999" y="2463440"/>
          <a:ext cx="6311640" cy="25958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155820">
                  <a:extLst>
                    <a:ext uri="{9D8B030D-6E8A-4147-A177-3AD203B41FA5}">
                      <a16:colId xmlns:a16="http://schemas.microsoft.com/office/drawing/2014/main" val="3705002480"/>
                    </a:ext>
                  </a:extLst>
                </a:gridCol>
                <a:gridCol w="3155820">
                  <a:extLst>
                    <a:ext uri="{9D8B030D-6E8A-4147-A177-3AD203B41FA5}">
                      <a16:colId xmlns:a16="http://schemas.microsoft.com/office/drawing/2014/main" val="372361842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Boss Enemy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33703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체력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HP : 360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57637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공격패턴</a:t>
                      </a:r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직선총알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+ </a:t>
                      </a:r>
                      <a:r>
                        <a:rPr lang="ko-KR" altLang="en-US" dirty="0" err="1"/>
                        <a:t>유도총알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58826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공격패턴</a:t>
                      </a:r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Direct Enemy 6 </a:t>
                      </a:r>
                      <a:r>
                        <a:rPr lang="ko-KR" altLang="en-US" dirty="0"/>
                        <a:t>마리 소환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84103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공격패턴</a:t>
                      </a:r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플레이어 조준 후 </a:t>
                      </a:r>
                      <a:r>
                        <a:rPr lang="en-US" altLang="ko-KR" dirty="0"/>
                        <a:t>2</a:t>
                      </a:r>
                      <a:r>
                        <a:rPr lang="ko-KR" altLang="en-US" dirty="0" err="1"/>
                        <a:t>초뒤</a:t>
                      </a:r>
                      <a:r>
                        <a:rPr lang="ko-KR" altLang="en-US" dirty="0"/>
                        <a:t> 돌진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4495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사망시</a:t>
                      </a:r>
                      <a:r>
                        <a:rPr lang="ko-KR" altLang="en-US" dirty="0"/>
                        <a:t> 점수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100</a:t>
                      </a:r>
                      <a:r>
                        <a:rPr lang="ko-KR" altLang="en-US" dirty="0"/>
                        <a:t>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10244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구현방법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ActionQueue</a:t>
                      </a:r>
                      <a:r>
                        <a:rPr lang="ko-KR" altLang="en-US" dirty="0"/>
                        <a:t>를 이용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6032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229918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21B06B-7F98-CAC0-C3CF-84B1959986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시스템 </a:t>
            </a:r>
            <a:r>
              <a:rPr lang="en-US" altLang="ko-KR" dirty="0"/>
              <a:t>– UI – </a:t>
            </a:r>
            <a:r>
              <a:rPr lang="ko-KR" altLang="en-US" dirty="0"/>
              <a:t>튜토리얼 창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391DF64-9D39-55CA-0913-8E08E2B806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000" y="866955"/>
            <a:ext cx="10800000" cy="599104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B9400610-81A2-BE38-F343-F6E6F616D960}"/>
              </a:ext>
            </a:extLst>
          </p:cNvPr>
          <p:cNvSpPr/>
          <p:nvPr/>
        </p:nvSpPr>
        <p:spPr>
          <a:xfrm>
            <a:off x="4711460" y="4054151"/>
            <a:ext cx="4871079" cy="2402633"/>
          </a:xfrm>
          <a:prstGeom prst="rect">
            <a:avLst/>
          </a:prstGeom>
          <a:solidFill>
            <a:srgbClr val="0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r>
              <a:rPr lang="ko-KR" altLang="en-US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게임 </a:t>
            </a:r>
            <a:r>
              <a:rPr lang="ko-KR" altLang="en-US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시작시</a:t>
            </a:r>
            <a:r>
              <a:rPr lang="ko-KR" altLang="en-US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활성화되며</a:t>
            </a:r>
            <a:endParaRPr lang="en-US" altLang="ko-KR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algn="ctr">
              <a:lnSpc>
                <a:spcPct val="200000"/>
              </a:lnSpc>
            </a:pPr>
            <a:r>
              <a:rPr lang="en-US" altLang="ko-KR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Enter</a:t>
            </a:r>
            <a:r>
              <a:rPr lang="ko-KR" altLang="en-US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키를 누르기 전까지</a:t>
            </a:r>
            <a:endParaRPr lang="en-US" altLang="ko-KR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algn="ctr">
              <a:lnSpc>
                <a:spcPct val="200000"/>
              </a:lnSpc>
            </a:pPr>
            <a:r>
              <a:rPr lang="ko-KR" altLang="en-US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게임 진행 불가</a:t>
            </a:r>
          </a:p>
        </p:txBody>
      </p:sp>
    </p:spTree>
    <p:extLst>
      <p:ext uri="{BB962C8B-B14F-4D97-AF65-F5344CB8AC3E}">
        <p14:creationId xmlns:p14="http://schemas.microsoft.com/office/powerpoint/2010/main" val="40896145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21B06B-7F98-CAC0-C3CF-84B1959986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시스템 </a:t>
            </a:r>
            <a:r>
              <a:rPr lang="en-US" altLang="ko-KR" dirty="0"/>
              <a:t>– UI – </a:t>
            </a:r>
            <a:r>
              <a:rPr lang="ko-KR" altLang="en-US" dirty="0"/>
              <a:t>능력 선택 창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A512C40-0D31-5975-4D1A-475AB42647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000" y="765110"/>
            <a:ext cx="10800000" cy="6117528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284ECE9E-AE2C-BC79-E6FE-61D204C618AF}"/>
              </a:ext>
            </a:extLst>
          </p:cNvPr>
          <p:cNvSpPr/>
          <p:nvPr/>
        </p:nvSpPr>
        <p:spPr>
          <a:xfrm>
            <a:off x="3660461" y="2307565"/>
            <a:ext cx="4871079" cy="3032618"/>
          </a:xfrm>
          <a:prstGeom prst="rect">
            <a:avLst/>
          </a:prstGeom>
          <a:solidFill>
            <a:srgbClr val="0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총 </a:t>
            </a:r>
            <a:r>
              <a:rPr lang="en-US" altLang="ko-KR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5</a:t>
            </a:r>
            <a:r>
              <a:rPr lang="ko-KR" altLang="en-US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가지의 능력이 있으며</a:t>
            </a:r>
            <a:endParaRPr lang="en-US" altLang="ko-KR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( </a:t>
            </a:r>
            <a:r>
              <a:rPr lang="ko-KR" altLang="en-US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데미지</a:t>
            </a:r>
            <a:r>
              <a:rPr lang="en-US" altLang="ko-KR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1.5</a:t>
            </a:r>
            <a:r>
              <a:rPr lang="ko-KR" altLang="en-US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배</a:t>
            </a:r>
            <a:r>
              <a:rPr lang="en-US" altLang="ko-KR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, </a:t>
            </a:r>
            <a:r>
              <a:rPr lang="ko-KR" altLang="en-US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총알속도</a:t>
            </a:r>
            <a:r>
              <a:rPr lang="en-US" altLang="ko-KR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2</a:t>
            </a:r>
            <a:r>
              <a:rPr lang="ko-KR" altLang="en-US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배</a:t>
            </a:r>
            <a:r>
              <a:rPr lang="en-US" altLang="ko-KR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, </a:t>
            </a:r>
            <a:r>
              <a:rPr lang="ko-KR" altLang="en-US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총알수용량</a:t>
            </a:r>
            <a:r>
              <a:rPr lang="en-US" altLang="ko-KR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2</a:t>
            </a:r>
            <a:r>
              <a:rPr lang="ko-KR" altLang="en-US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배</a:t>
            </a:r>
            <a:r>
              <a:rPr lang="en-US" altLang="ko-KR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,</a:t>
            </a: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발사</a:t>
            </a:r>
            <a:r>
              <a:rPr lang="en-US" altLang="ko-KR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2</a:t>
            </a:r>
            <a:r>
              <a:rPr lang="ko-KR" altLang="en-US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배</a:t>
            </a:r>
            <a:r>
              <a:rPr lang="en-US" altLang="ko-KR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,</a:t>
            </a:r>
            <a:r>
              <a:rPr lang="ko-KR" altLang="en-US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이동속도</a:t>
            </a:r>
            <a:r>
              <a:rPr lang="en-US" altLang="ko-KR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1.5</a:t>
            </a:r>
            <a:r>
              <a:rPr lang="ko-KR" altLang="en-US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배 </a:t>
            </a:r>
            <a:r>
              <a:rPr lang="en-US" altLang="ko-KR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)</a:t>
            </a:r>
          </a:p>
          <a:p>
            <a:pPr algn="ctr">
              <a:lnSpc>
                <a:spcPct val="200000"/>
              </a:lnSpc>
            </a:pPr>
            <a:r>
              <a:rPr lang="ko-KR" altLang="en-US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스테이지를 클리어할 경우 능력 선택 가능</a:t>
            </a:r>
            <a:endParaRPr lang="en-US" altLang="ko-KR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algn="ctr">
              <a:lnSpc>
                <a:spcPct val="200000"/>
              </a:lnSpc>
            </a:pPr>
            <a:r>
              <a:rPr lang="en-US" altLang="ko-KR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- 1</a:t>
            </a:r>
            <a:r>
              <a:rPr lang="ko-KR" altLang="en-US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스테이지 클리어 후 능력 선택</a:t>
            </a:r>
            <a:endParaRPr lang="en-US" altLang="ko-KR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algn="ctr">
              <a:lnSpc>
                <a:spcPct val="200000"/>
              </a:lnSpc>
            </a:pPr>
            <a:r>
              <a:rPr lang="en-US" altLang="ko-KR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- 2</a:t>
            </a:r>
            <a:r>
              <a:rPr lang="ko-KR" altLang="en-US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스테이지 클리어 후 능력 선택</a:t>
            </a:r>
          </a:p>
        </p:txBody>
      </p:sp>
    </p:spTree>
    <p:extLst>
      <p:ext uri="{BB962C8B-B14F-4D97-AF65-F5344CB8AC3E}">
        <p14:creationId xmlns:p14="http://schemas.microsoft.com/office/powerpoint/2010/main" val="38676560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21B06B-7F98-CAC0-C3CF-84B1959986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시스템 </a:t>
            </a:r>
            <a:r>
              <a:rPr lang="en-US" altLang="ko-KR" dirty="0"/>
              <a:t>– UI – </a:t>
            </a:r>
            <a:r>
              <a:rPr lang="ko-KR" altLang="en-US" dirty="0"/>
              <a:t>타이틀씬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CC9068F-0BCA-4B6E-7A01-87AC9DE4BA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000" y="776250"/>
            <a:ext cx="10800000" cy="608175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D434AD2C-755B-5CF1-21EB-C33D44533B46}"/>
              </a:ext>
            </a:extLst>
          </p:cNvPr>
          <p:cNvSpPr/>
          <p:nvPr/>
        </p:nvSpPr>
        <p:spPr>
          <a:xfrm>
            <a:off x="2788006" y="4446165"/>
            <a:ext cx="4871079" cy="1741898"/>
          </a:xfrm>
          <a:prstGeom prst="rect">
            <a:avLst/>
          </a:prstGeom>
          <a:solidFill>
            <a:srgbClr val="0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GameStart</a:t>
            </a:r>
            <a:r>
              <a:rPr lang="en-US" altLang="ko-KR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ko-KR" altLang="en-US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클릭시</a:t>
            </a:r>
            <a:r>
              <a:rPr lang="ko-KR" altLang="en-US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게임이 시작</a:t>
            </a:r>
            <a:endParaRPr lang="en-US" altLang="ko-KR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Option </a:t>
            </a:r>
            <a:r>
              <a:rPr lang="ko-KR" altLang="en-US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클릭시</a:t>
            </a:r>
            <a:r>
              <a:rPr lang="ko-KR" altLang="en-US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배경음악</a:t>
            </a:r>
            <a:r>
              <a:rPr lang="en-US" altLang="ko-KR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, </a:t>
            </a:r>
            <a:r>
              <a:rPr lang="ko-KR" altLang="en-US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효과음 조절 가능</a:t>
            </a:r>
          </a:p>
        </p:txBody>
      </p:sp>
    </p:spTree>
    <p:extLst>
      <p:ext uri="{BB962C8B-B14F-4D97-AF65-F5344CB8AC3E}">
        <p14:creationId xmlns:p14="http://schemas.microsoft.com/office/powerpoint/2010/main" val="23308966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2231</TotalTime>
  <Words>428</Words>
  <Application>Microsoft Office PowerPoint</Application>
  <PresentationFormat>와이드스크린</PresentationFormat>
  <Paragraphs>121</Paragraphs>
  <Slides>18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1" baseType="lpstr">
      <vt:lpstr>맑은 고딕</vt:lpstr>
      <vt:lpstr>Arial</vt:lpstr>
      <vt:lpstr>Office 테마</vt:lpstr>
      <vt:lpstr>2D Shooting</vt:lpstr>
      <vt:lpstr>개요</vt:lpstr>
      <vt:lpstr>게임플레이 영상</vt:lpstr>
      <vt:lpstr>시스템 - 플레이어</vt:lpstr>
      <vt:lpstr>시스템 - 적</vt:lpstr>
      <vt:lpstr>시스템 - 적</vt:lpstr>
      <vt:lpstr>시스템 – UI – 튜토리얼 창</vt:lpstr>
      <vt:lpstr>시스템 – UI – 능력 선택 창</vt:lpstr>
      <vt:lpstr>시스템 – UI – 타이틀씬</vt:lpstr>
      <vt:lpstr>시스템 – UI – 타이틀씬 옵션</vt:lpstr>
      <vt:lpstr>시스템 – UI – 메인씬 옵션</vt:lpstr>
      <vt:lpstr>UML - Manager</vt:lpstr>
      <vt:lpstr>UML – Enemy</vt:lpstr>
      <vt:lpstr>프로그래밍 기술 소개</vt:lpstr>
      <vt:lpstr>프로그래밍 기술 소개</vt:lpstr>
      <vt:lpstr>프로그래밍 기술 소개</vt:lpstr>
      <vt:lpstr>소스코드 외부참조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대성</dc:creator>
  <cp:lastModifiedBy>admin</cp:lastModifiedBy>
  <cp:revision>46</cp:revision>
  <dcterms:created xsi:type="dcterms:W3CDTF">2023-05-15T05:36:06Z</dcterms:created>
  <dcterms:modified xsi:type="dcterms:W3CDTF">2023-05-18T13:40:25Z</dcterms:modified>
</cp:coreProperties>
</file>